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C83F-9B82-479C-B437-677B82ED1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err="1">
                <a:latin typeface="Algerian" panose="04020705040A02060702" pitchFamily="82" charset="0"/>
              </a:rPr>
              <a:t>Telemedizin</a:t>
            </a:r>
            <a:endParaRPr lang="en-US" sz="96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06E91-3AC4-4F74-AA3A-9BF3D303A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1264258"/>
            <a:ext cx="9070848" cy="694484"/>
          </a:xfrm>
        </p:spPr>
        <p:txBody>
          <a:bodyPr>
            <a:normAutofit fontScale="92500" lnSpcReduction="10000"/>
          </a:bodyPr>
          <a:lstStyle/>
          <a:p>
            <a:r>
              <a:rPr lang="en-US" sz="4600" b="1" dirty="0"/>
              <a:t>Pros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54BC77-E823-45A6-AD46-A3923762E765}"/>
              </a:ext>
            </a:extLst>
          </p:cNvPr>
          <p:cNvSpPr txBox="1">
            <a:spLocks/>
          </p:cNvSpPr>
          <p:nvPr/>
        </p:nvSpPr>
        <p:spPr>
          <a:xfrm>
            <a:off x="1559444" y="4214191"/>
            <a:ext cx="9068586" cy="11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 err="1"/>
              <a:t>Teodorovici</a:t>
            </a:r>
            <a:r>
              <a:rPr lang="en-US" sz="1400" dirty="0"/>
              <a:t> Alexandra</a:t>
            </a:r>
          </a:p>
          <a:p>
            <a:pPr algn="r"/>
            <a:r>
              <a:rPr lang="en-US" sz="1400" dirty="0" err="1"/>
              <a:t>Taus</a:t>
            </a:r>
            <a:r>
              <a:rPr lang="en-US" sz="1400" dirty="0"/>
              <a:t> </a:t>
            </a:r>
            <a:r>
              <a:rPr lang="en-US" sz="1400" dirty="0" err="1"/>
              <a:t>Alexandru</a:t>
            </a:r>
            <a:endParaRPr lang="en-US" sz="1400" dirty="0"/>
          </a:p>
          <a:p>
            <a:pPr algn="r"/>
            <a:r>
              <a:rPr lang="en-US" sz="1400" dirty="0"/>
              <a:t>Plesa Samuel</a:t>
            </a:r>
          </a:p>
          <a:p>
            <a:pPr algn="r"/>
            <a:r>
              <a:rPr lang="en-US" sz="1400" dirty="0"/>
              <a:t>Maxim Ovidiu </a:t>
            </a:r>
          </a:p>
          <a:p>
            <a:pPr algn="r"/>
            <a:r>
              <a:rPr lang="en-US" sz="1400" dirty="0"/>
              <a:t>Raluca </a:t>
            </a:r>
            <a:r>
              <a:rPr lang="en-US" sz="1400" dirty="0" err="1"/>
              <a:t>Grosan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814441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15041-FC3D-4D30-9D0E-55DD8B6F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3996703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B2BD5-763D-4654-9B1C-601A34D3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567240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B8306-1AA9-4010-A60D-8CB4B8C1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67032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54DD2-A38A-482D-B69D-A3A80676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548774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46279-9625-451B-8043-C3ACF291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614209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9DD18-E9F0-413A-B91B-B900E5C0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58174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089FF-ACF5-4DED-9A35-8D28CDEE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528277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5079C-ACBC-4E7F-895B-3A14718F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338148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EC192-F1F1-4762-AAD2-430792AF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33523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7E703-CAF3-4C8F-87D2-C199B844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528712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51851E-35A4-4B29-88D0-9BC1EE29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57" y="1473980"/>
            <a:ext cx="5336686" cy="39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4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FC3171-5B19-4B44-A5F7-37EA721E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90471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59B87-358E-4C04-95D1-FF06D3EE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30020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B96DC-BD05-4A3F-8DB6-B7D48F6C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573190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BA8A7-D6F1-4F89-B89C-C94AA492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09523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11D13-E545-46FE-8579-742CD1B6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11693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ABDE4-E46E-463F-99CB-2490817B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548452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C885B-A7FA-44E4-BCDE-9EA9C525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53952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BBCCCF-8A76-4D21-B769-93765AAF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0" y="210212"/>
            <a:ext cx="11704320" cy="643757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25306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2AA49-9B93-49A9-9CF7-BF9F6E31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" y="226612"/>
            <a:ext cx="11711388" cy="64047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82158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39BDE-B6B8-4AE7-8900-F26CA9FF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42596"/>
            <a:ext cx="11704320" cy="6391469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21156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126C8-5C48-4D29-8B08-6FF9FEAA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982266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2959A-FE1E-4656-AD57-573241B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55"/>
            <a:ext cx="12192000" cy="6858000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699766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EC48E-4517-4F28-BBF2-1882673B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12800"/>
          </a:effectLst>
        </p:spPr>
      </p:pic>
    </p:spTree>
    <p:extLst>
      <p:ext uri="{BB962C8B-B14F-4D97-AF65-F5344CB8AC3E}">
        <p14:creationId xmlns:p14="http://schemas.microsoft.com/office/powerpoint/2010/main" val="2787601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DA15A-07FC-4C81-9ACD-ED5B8A9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55798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61</TotalTime>
  <Words>12</Words>
  <Application>Microsoft Office PowerPoint</Application>
  <PresentationFormat>Widescreen</PresentationFormat>
  <Paragraphs>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Algerian</vt:lpstr>
      <vt:lpstr>Century Gothic</vt:lpstr>
      <vt:lpstr>Garamond</vt:lpstr>
      <vt:lpstr>Savon</vt:lpstr>
      <vt:lpstr>Telemedizin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Telemedizin</dc:title>
  <dc:creator>Sami Plesa</dc:creator>
  <cp:lastModifiedBy>Sami Plesa</cp:lastModifiedBy>
  <cp:revision>6</cp:revision>
  <dcterms:created xsi:type="dcterms:W3CDTF">2019-04-14T13:12:45Z</dcterms:created>
  <dcterms:modified xsi:type="dcterms:W3CDTF">2019-04-14T14:14:19Z</dcterms:modified>
</cp:coreProperties>
</file>